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media/image9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10.jpeg" ContentType="image/jpeg"/>
  <Override PartName="/ppt/media/image30.gif" ContentType="image/gif"/>
  <Override PartName="/ppt/media/image11.jpeg" ContentType="image/jpeg"/>
  <Override PartName="/ppt/media/image12.jpeg" ContentType="image/jpeg"/>
  <Override PartName="/ppt/media/image13.jpeg" ContentType="image/jpeg"/>
  <Override PartName="/ppt/media/image14.gif" ContentType="image/gif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roup 2"/>
          <p:cNvGrpSpPr/>
          <p:nvPr/>
        </p:nvGrpSpPr>
        <p:grpSpPr>
          <a:xfrm>
            <a:off x="830520" y="1191600"/>
            <a:ext cx="745200" cy="45360"/>
            <a:chOff x="830520" y="1191600"/>
            <a:chExt cx="745200" cy="45360"/>
          </a:xfrm>
        </p:grpSpPr>
        <p:sp>
          <p:nvSpPr>
            <p:cNvPr id="2" name="CustomShape 3"/>
            <p:cNvSpPr/>
            <p:nvPr/>
          </p:nvSpPr>
          <p:spPr>
            <a:xfrm rot="162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rot="162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</p:spPr>
        <p:txBody>
          <a:bodyPr tIns="91440" bIns="91440"/>
          <a:p>
            <a:r>
              <a:rPr b="0" lang="pt-BR" sz="42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37A970C-16CC-4EC9-AC43-B988BCDE31C7}" type="slidenum">
              <a:rPr b="0" lang="pt-BR" sz="1000" spc="-1" strike="noStrike">
                <a:solidFill>
                  <a:srgbClr val="595959"/>
                </a:solidFill>
                <a:latin typeface="Lato"/>
                <a:ea typeface="Lato"/>
              </a:rPr>
              <a:t>31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" name="Group 2"/>
          <p:cNvGrpSpPr/>
          <p:nvPr/>
        </p:nvGrpSpPr>
        <p:grpSpPr>
          <a:xfrm>
            <a:off x="830520" y="1191600"/>
            <a:ext cx="745200" cy="45360"/>
            <a:chOff x="830520" y="1191600"/>
            <a:chExt cx="745200" cy="45360"/>
          </a:xfrm>
        </p:grpSpPr>
        <p:sp>
          <p:nvSpPr>
            <p:cNvPr id="45" name="CustomShape 3"/>
            <p:cNvSpPr/>
            <p:nvPr/>
          </p:nvSpPr>
          <p:spPr>
            <a:xfrm rot="162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"/>
            <p:cNvSpPr/>
            <p:nvPr/>
          </p:nvSpPr>
          <p:spPr>
            <a:xfrm rot="162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tIns="91440" bIns="91440"/>
          <a:p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42BF212-0635-474F-BE05-8C47D30B0367}" type="slidenum">
              <a:rPr b="0" lang="pt-BR" sz="1000" spc="-1" strike="noStrike">
                <a:solidFill>
                  <a:srgbClr val="595959"/>
                </a:solidFill>
                <a:latin typeface="Lato"/>
                <a:ea typeface="Lato"/>
              </a:rPr>
              <a:t>1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gif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gif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4200" spc="-1" strike="noStrike">
                <a:solidFill>
                  <a:srgbClr val="1a1a1a"/>
                </a:solidFill>
                <a:latin typeface="Raleway"/>
                <a:ea typeface="Raleway"/>
              </a:rPr>
              <a:t>Estratégias</a:t>
            </a:r>
            <a:endParaRPr b="0" lang="pt-B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727920" y="2890080"/>
            <a:ext cx="7687800" cy="54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Estratégias para o gato e pegador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Lato"/>
              <a:buChar char="-"/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Felipe Marchi</a:t>
            </a:r>
            <a:endParaRPr b="0" lang="pt-BR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Lato"/>
              <a:buChar char="-"/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Pedro Bernini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Google Shape;149;p22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14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2. Primeiro Movimento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Google Shape;156;p23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17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2. Primeiro Movimento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Mapeamento dos cantos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Google Shape;163;p24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20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2. Primeiro Movimento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Mapeamento dos cantos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Preferência menos blocks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Google Shape;170;p25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23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2. Primeiro Movimento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3. Decisões</a:t>
            </a:r>
            <a:r>
              <a:rPr b="0" lang="pt-BR" sz="2000" spc="-1" strike="noStrike">
                <a:solidFill>
                  <a:srgbClr val="0000ff"/>
                </a:solidFill>
                <a:latin typeface="Lato"/>
                <a:ea typeface="Lato"/>
              </a:rPr>
              <a:t> de </a:t>
            </a: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Movimento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Google Shape;177;p26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26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2. Primeiro Movimento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3. Decisões</a:t>
            </a:r>
            <a:r>
              <a:rPr b="0" lang="pt-BR" sz="2000" spc="-1" strike="noStrike">
                <a:solidFill>
                  <a:srgbClr val="0000ff"/>
                </a:solidFill>
                <a:latin typeface="Lato"/>
                <a:ea typeface="Lato"/>
              </a:rPr>
              <a:t> de </a:t>
            </a: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Movimento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Lado com mais saídas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29360" y="2571840"/>
            <a:ext cx="320076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GIF Representativo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Gato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185;p27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729360" y="2190600"/>
            <a:ext cx="320076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Google Shape;198;p29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Mapeamento dos cantos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Preferência menos blocks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oogle Shape;205;p30" descr=""/>
          <p:cNvPicPr/>
          <p:nvPr/>
        </p:nvPicPr>
        <p:blipFill>
          <a:blip r:embed="rId1"/>
          <a:stretch/>
        </p:blipFill>
        <p:spPr>
          <a:xfrm>
            <a:off x="433980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Google Shape;211;p31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38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</a:t>
            </a:r>
            <a:r>
              <a:rPr b="0" lang="pt-BR" sz="16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0" lang="pt-BR" sz="1600" spc="-1" strike="noStrike">
                <a:solidFill>
                  <a:srgbClr val="595959"/>
                </a:solidFill>
                <a:latin typeface="Lato"/>
                <a:ea typeface="Lato"/>
              </a:rPr>
              <a:t>Melhor opção dentre o canto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Google Shape;219;p32" descr=""/>
          <p:cNvPicPr/>
          <p:nvPr/>
        </p:nvPicPr>
        <p:blipFill>
          <a:blip r:embed="rId1"/>
          <a:stretch/>
        </p:blipFill>
        <p:spPr>
          <a:xfrm>
            <a:off x="433980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 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729360" y="2190600"/>
            <a:ext cx="34981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Google Shape;94;p14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</a:t>
            </a:r>
            <a:r>
              <a:rPr b="0" lang="pt-BR" sz="16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0" lang="pt-BR" sz="1600" spc="-1" strike="noStrike">
                <a:solidFill>
                  <a:srgbClr val="595959"/>
                </a:solidFill>
                <a:latin typeface="Lato"/>
                <a:ea typeface="Lato"/>
              </a:rPr>
              <a:t>Melhor opção dentre o canto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Google Shape;226;p33" descr=""/>
          <p:cNvPicPr/>
          <p:nvPr/>
        </p:nvPicPr>
        <p:blipFill>
          <a:blip r:embed="rId1"/>
          <a:stretch/>
        </p:blipFill>
        <p:spPr>
          <a:xfrm>
            <a:off x="433980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Google Shape;232;p34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47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Google Shape;239;p35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50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3. Bloqueio Padrão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Google Shape;246;p36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53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3. Bloqueio Padrão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Checar cantos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Google Shape;253;p37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56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3. Bloqueio Padrão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Checar cantos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Google Shape;260;p38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59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3. Bloqueio Padrão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Checar cantos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267;p39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62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3. Bloqueio Padrão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Checar cantos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Preferência ao canto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274;p40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65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3. Bloqueio Padrão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4. Bloqueio Eficaz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oogle Shape;281;p41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68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3. Bloqueio Padrão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4. Bloqueio Eficaz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Google Shape;288;p42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71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3. Bloqueio Padrão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4. Bloqueio Eficaz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6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600" spc="-1" strike="noStrike">
                <a:solidFill>
                  <a:srgbClr val="595959"/>
                </a:solidFill>
                <a:latin typeface="Lato"/>
                <a:ea typeface="Lato"/>
              </a:rPr>
              <a:t>Canto pertence ao caminho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729360" y="2190600"/>
            <a:ext cx="344664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Vetor melhores caminhos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Google Shape;101;p15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oogle Shape;295;p43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  <p:sp>
        <p:nvSpPr>
          <p:cNvPr id="174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Primeiro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2. Segundo Bloqueio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3. Bloqueio Padrão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4. Bloqueio Eficaz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6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600" spc="-1" strike="noStrike">
                <a:solidFill>
                  <a:srgbClr val="595959"/>
                </a:solidFill>
                <a:latin typeface="Lato"/>
                <a:ea typeface="Lato"/>
              </a:rPr>
              <a:t>Canto pertence ao caminho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Pegador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729360" y="2571840"/>
            <a:ext cx="320076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GIF Representativo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Pegador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Google Shape;303;p44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Vetor melhores caminhos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Preferência ao canto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Google Shape;108;p16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Vetor melhores caminhos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Preferência ao canto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Google Shape;115;p17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Vetor melhores caminhos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Preferência ao canto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22;p18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Vetor melhores caminhos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Preferência ao canto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Google Shape;129;p19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Vetor melhores caminhos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↪ </a:t>
            </a:r>
            <a:r>
              <a:rPr b="0" lang="pt-BR" sz="1800" spc="-1" strike="noStrike">
                <a:solidFill>
                  <a:srgbClr val="595959"/>
                </a:solidFill>
                <a:latin typeface="Lato"/>
                <a:ea typeface="Lato"/>
              </a:rPr>
              <a:t>Preferência ao canto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36;p20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1a1a1a"/>
                </a:solidFill>
                <a:latin typeface="Raleway"/>
                <a:ea typeface="Raleway"/>
              </a:rPr>
              <a:t>Gato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729360" y="2190600"/>
            <a:ext cx="3609720" cy="37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2400" spc="-1" strike="noStrike">
                <a:solidFill>
                  <a:srgbClr val="595959"/>
                </a:solidFill>
                <a:latin typeface="Lato"/>
                <a:ea typeface="Lato"/>
              </a:rPr>
              <a:t>1. Movimentação Básica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2400" spc="-1" strike="noStrike">
                <a:solidFill>
                  <a:srgbClr val="0000ff"/>
                </a:solidFill>
                <a:latin typeface="Lato"/>
                <a:ea typeface="Lato"/>
              </a:rPr>
              <a:t>2. Primeiro Movimento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Google Shape;143;p21" descr=""/>
          <p:cNvPicPr/>
          <p:nvPr/>
        </p:nvPicPr>
        <p:blipFill>
          <a:blip r:embed="rId1"/>
          <a:stretch/>
        </p:blipFill>
        <p:spPr>
          <a:xfrm>
            <a:off x="4339440" y="1318680"/>
            <a:ext cx="4078080" cy="35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LibreOffice/6.1.2.1$Windows_X86_64 LibreOffice_project/65905a128db06ba48db947242809d14d3f9a93fe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2019-04-26T09:06:26Z</dcterms:modified>
  <cp:revision>1</cp:revision>
  <dc:subject/>
  <dc:title/>
</cp:coreProperties>
</file>